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b.p.h</a:t>
            </a:r>
            <a:r>
              <a:rPr lang="en-US" dirty="0" smtClean="0"/>
              <a:t> introduction&amp; epidemiology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;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hassanzadeh</a:t>
            </a:r>
            <a:r>
              <a:rPr lang="en-US" dirty="0" smtClean="0"/>
              <a:t> .</a:t>
            </a:r>
            <a:r>
              <a:rPr lang="en-US" dirty="0" err="1" smtClean="0"/>
              <a:t>kamaleddin</a:t>
            </a:r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0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79"/>
    </mc:Choice>
    <mc:Fallback>
      <p:transition spd="slow" advTm="21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769532"/>
            <a:ext cx="8534400" cy="4643968"/>
          </a:xfrm>
        </p:spPr>
        <p:txBody>
          <a:bodyPr/>
          <a:lstStyle/>
          <a:p>
            <a:r>
              <a:rPr lang="en-US" dirty="0" smtClean="0"/>
              <a:t>ANATOMY</a:t>
            </a:r>
            <a:br>
              <a:rPr lang="en-US" dirty="0" smtClean="0"/>
            </a:br>
            <a:r>
              <a:rPr lang="en-US" dirty="0" smtClean="0"/>
              <a:t>4 ZONES</a:t>
            </a:r>
            <a:br>
              <a:rPr lang="en-US" dirty="0" smtClean="0"/>
            </a:br>
            <a:r>
              <a:rPr lang="en-US" dirty="0" smtClean="0"/>
              <a:t>PROSTATISM</a:t>
            </a:r>
            <a:br>
              <a:rPr lang="en-US" dirty="0" smtClean="0"/>
            </a:br>
            <a:r>
              <a:rPr lang="en-US" dirty="0" smtClean="0"/>
              <a:t>LUTS</a:t>
            </a:r>
            <a:br>
              <a:rPr lang="en-US" dirty="0" smtClean="0"/>
            </a:br>
            <a:r>
              <a:rPr lang="en-US" dirty="0" smtClean="0"/>
              <a:t>HYPERPLASIA</a:t>
            </a:r>
            <a:br>
              <a:rPr lang="en-US" dirty="0" smtClean="0"/>
            </a:br>
            <a:r>
              <a:rPr lang="en-US" dirty="0" smtClean="0"/>
              <a:t>ENLARGEMENT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469900"/>
          </a:xfrm>
        </p:spPr>
        <p:txBody>
          <a:bodyPr/>
          <a:lstStyle/>
          <a:p>
            <a:r>
              <a:rPr lang="en-US" dirty="0" smtClean="0"/>
              <a:t>INTRUDUCTION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2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529"/>
    </mc:Choice>
    <mc:Fallback>
      <p:transition spd="slow" advTm="220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625601"/>
            <a:ext cx="8534400" cy="4610099"/>
          </a:xfrm>
        </p:spPr>
        <p:txBody>
          <a:bodyPr/>
          <a:lstStyle/>
          <a:p>
            <a:r>
              <a:rPr lang="en-US" dirty="0" smtClean="0"/>
              <a:t>LUTS</a:t>
            </a:r>
            <a:br>
              <a:rPr lang="en-US" dirty="0" smtClean="0"/>
            </a:br>
            <a:r>
              <a:rPr lang="en-US" dirty="0" smtClean="0"/>
              <a:t>BOTHER</a:t>
            </a:r>
            <a:br>
              <a:rPr lang="en-US" dirty="0" smtClean="0"/>
            </a:br>
            <a:r>
              <a:rPr lang="en-US" dirty="0" smtClean="0"/>
              <a:t>INTERFERENCE WITH DAILY ACTIVITIES</a:t>
            </a:r>
            <a:br>
              <a:rPr lang="en-US" dirty="0" smtClean="0"/>
            </a:br>
            <a:r>
              <a:rPr lang="en-US" dirty="0" smtClean="0"/>
              <a:t>QUALITY OF LIFE</a:t>
            </a:r>
            <a:br>
              <a:rPr lang="en-US" dirty="0" smtClean="0"/>
            </a:br>
            <a:r>
              <a:rPr lang="en-US" dirty="0" smtClean="0"/>
              <a:t>WITH OR WITHOUT ENLARGEMENT</a:t>
            </a:r>
            <a:br>
              <a:rPr lang="en-US" dirty="0" smtClean="0"/>
            </a:br>
            <a:r>
              <a:rPr lang="en-US" dirty="0" smtClean="0"/>
              <a:t>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939800"/>
          </a:xfrm>
        </p:spPr>
        <p:txBody>
          <a:bodyPr/>
          <a:lstStyle/>
          <a:p>
            <a:r>
              <a:rPr lang="en-US" dirty="0" smtClean="0"/>
              <a:t>CLINICAL BPH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1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194"/>
    </mc:Choice>
    <mc:Fallback>
      <p:transition spd="slow" advTm="55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854200"/>
            <a:ext cx="8534400" cy="4140199"/>
          </a:xfrm>
        </p:spPr>
        <p:txBody>
          <a:bodyPr>
            <a:normAutofit fontScale="90000"/>
          </a:bodyPr>
          <a:lstStyle/>
          <a:p>
            <a:r>
              <a:rPr lang="en-US" smtClean="0"/>
              <a:t>NOCTURIA</a:t>
            </a:r>
            <a:br>
              <a:rPr lang="en-US" smtClean="0"/>
            </a:br>
            <a:r>
              <a:rPr lang="en-US" smtClean="0"/>
              <a:t>EMPTING</a:t>
            </a:r>
            <a:br>
              <a:rPr lang="en-US" smtClean="0"/>
            </a:br>
            <a:r>
              <a:rPr lang="en-US" smtClean="0"/>
              <a:t>WEAK STREAM</a:t>
            </a:r>
            <a:br>
              <a:rPr lang="en-US" smtClean="0"/>
            </a:br>
            <a:r>
              <a:rPr lang="en-US" smtClean="0"/>
              <a:t>STRAINING</a:t>
            </a:r>
            <a:br>
              <a:rPr lang="en-US" smtClean="0"/>
            </a:br>
            <a:r>
              <a:rPr lang="en-US" smtClean="0"/>
              <a:t>FREQUENCY</a:t>
            </a:r>
            <a:br>
              <a:rPr lang="en-US" smtClean="0"/>
            </a:br>
            <a:r>
              <a:rPr lang="en-US" smtClean="0"/>
              <a:t>INTERMITTENCY</a:t>
            </a:r>
            <a:br>
              <a:rPr lang="en-US" smtClean="0"/>
            </a:br>
            <a:r>
              <a:rPr lang="en-US" smtClean="0"/>
              <a:t>URGENCY</a:t>
            </a:r>
            <a:br>
              <a:rPr lang="en-US" smtClean="0"/>
            </a:br>
            <a:r>
              <a:rPr lang="en-US" smtClean="0"/>
              <a:t>NEWS FIU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-330200"/>
            <a:ext cx="8534400" cy="3615267"/>
          </a:xfrm>
        </p:spPr>
        <p:txBody>
          <a:bodyPr/>
          <a:lstStyle/>
          <a:p>
            <a:r>
              <a:rPr lang="en-US" dirty="0" smtClean="0"/>
              <a:t>SYMPTOM SEVERITYAND FREQUENCY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7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15"/>
    </mc:Choice>
    <mc:Fallback>
      <p:transition spd="slow" advTm="7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HYPERPLASIA</a:t>
            </a:r>
          </a:p>
          <a:p>
            <a:endParaRPr lang="en-US" dirty="0" smtClean="0"/>
          </a:p>
          <a:p>
            <a:r>
              <a:rPr lang="en-US" dirty="0" smtClean="0"/>
              <a:t>ROLE OF ANDROGEN </a:t>
            </a:r>
          </a:p>
          <a:p>
            <a:endParaRPr lang="en-US" dirty="0" smtClean="0"/>
          </a:p>
          <a:p>
            <a:r>
              <a:rPr lang="en-US" dirty="0" smtClean="0"/>
              <a:t>ANDROGEN RECEPTORS</a:t>
            </a:r>
          </a:p>
          <a:p>
            <a:endParaRPr lang="en-US" dirty="0" smtClean="0"/>
          </a:p>
          <a:p>
            <a:r>
              <a:rPr lang="en-US" dirty="0" smtClean="0"/>
              <a:t>DHT AND 5ALFA REDUCTASE</a:t>
            </a:r>
            <a:endParaRPr lang="fa-I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86"/>
    </mc:Choice>
    <mc:Fallback>
      <p:transition spd="slow" advTm="61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ROLE OF SROGEN</a:t>
            </a:r>
          </a:p>
          <a:p>
            <a:endParaRPr lang="en-US" dirty="0" smtClean="0"/>
          </a:p>
          <a:p>
            <a:r>
              <a:rPr lang="en-US" dirty="0" smtClean="0"/>
              <a:t>STROMAL-EPITHELIAL INTERACTION</a:t>
            </a:r>
          </a:p>
          <a:p>
            <a:endParaRPr lang="en-US" dirty="0" smtClean="0"/>
          </a:p>
          <a:p>
            <a:r>
              <a:rPr lang="en-US" dirty="0" smtClean="0"/>
              <a:t>GROWTH FACTORS</a:t>
            </a:r>
          </a:p>
          <a:p>
            <a:endParaRPr lang="en-US" dirty="0" smtClean="0"/>
          </a:p>
          <a:p>
            <a:r>
              <a:rPr lang="en-US" dirty="0" smtClean="0"/>
              <a:t>INFLAMATION</a:t>
            </a:r>
          </a:p>
          <a:p>
            <a:endParaRPr lang="en-US" dirty="0" smtClean="0"/>
          </a:p>
          <a:p>
            <a:r>
              <a:rPr lang="en-US" dirty="0" smtClean="0"/>
              <a:t>GENETIC AND FAMILIAL AFCTORS</a:t>
            </a:r>
            <a:endParaRPr lang="fa-I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3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517"/>
    </mc:Choice>
    <mc:Fallback>
      <p:transition spd="slow" advTm="94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642532"/>
            <a:ext cx="8534400" cy="4707468"/>
          </a:xfrm>
        </p:spPr>
        <p:txBody>
          <a:bodyPr/>
          <a:lstStyle/>
          <a:p>
            <a:r>
              <a:rPr lang="en-US" dirty="0" smtClean="0"/>
              <a:t>NO MEN YOUNGER THAN 30 YEARS</a:t>
            </a:r>
            <a:br>
              <a:rPr lang="en-US" dirty="0" smtClean="0"/>
            </a:br>
            <a:r>
              <a:rPr lang="en-US" dirty="0" smtClean="0"/>
              <a:t>88% IN MEN IH THEIR 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812800"/>
          </a:xfrm>
        </p:spPr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011"/>
    </mc:Choice>
    <mc:Fallback>
      <p:transition spd="slow" advTm="49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0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75"/>
    </mc:Choice>
    <mc:Fallback>
      <p:transition spd="slow" advTm="13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</TotalTime>
  <Words>52</Words>
  <Application>Microsoft Office PowerPoint</Application>
  <PresentationFormat>Widescreen</PresentationFormat>
  <Paragraphs>29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Tahoma</vt:lpstr>
      <vt:lpstr>Wingdings 3</vt:lpstr>
      <vt:lpstr>Slice</vt:lpstr>
      <vt:lpstr>b.p.h introduction&amp; epidemiology</vt:lpstr>
      <vt:lpstr>ANATOMY 4 ZONES PROSTATISM LUTS HYPERPLASIA ENLARGEMENT</vt:lpstr>
      <vt:lpstr>LUTS BOTHER INTERFERENCE WITH DAILY ACTIVITIES QUALITY OF LIFE WITH OR WITHOUT ENLARGEMENT OBSTRUCTION</vt:lpstr>
      <vt:lpstr>NOCTURIA EMPTING WEAK STREAM STRAINING FREQUENCY INTERMITTENCY URGENCY NEWS FIU</vt:lpstr>
      <vt:lpstr>ETIOLOGY</vt:lpstr>
      <vt:lpstr>ETIOLOGY</vt:lpstr>
      <vt:lpstr>NO MEN YOUNGER THAN 30 YEARS 88% IN MEN IH THEIR 80</vt:lpstr>
      <vt:lpstr>WITH 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b.p.h introduction&amp; epidemiology</dc:title>
  <dc:creator>Windows User</dc:creator>
  <cp:lastModifiedBy>user</cp:lastModifiedBy>
  <cp:revision>10</cp:revision>
  <dcterms:created xsi:type="dcterms:W3CDTF">2020-10-14T18:48:10Z</dcterms:created>
  <dcterms:modified xsi:type="dcterms:W3CDTF">2020-10-14T19:52:03Z</dcterms:modified>
</cp:coreProperties>
</file>